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70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CFBC-77C5-4728-A2AF-A57352BECA2B}" type="datetimeFigureOut">
              <a:rPr lang="en-US" smtClean="0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A7B8-90B8-4B96-BD4B-2D3D3A575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Jan’s Morning</a:t>
            </a:r>
            <a:endParaRPr lang="en-US" dirty="0"/>
          </a:p>
        </p:txBody>
      </p:sp>
      <p:pic>
        <p:nvPicPr>
          <p:cNvPr id="4" name="Picture 3" descr="HPIM3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962150"/>
            <a:ext cx="4495800" cy="33718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5638800"/>
            <a:ext cx="6096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By: Shannon Haines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 found all of her chicken friends awake.</a:t>
            </a:r>
            <a:endParaRPr lang="en-US" dirty="0"/>
          </a:p>
        </p:txBody>
      </p:sp>
      <p:pic>
        <p:nvPicPr>
          <p:cNvPr id="4" name="Content Placeholder 3" descr="HPIM3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+mn-lt"/>
              </a:rPr>
              <a:t>“Beautiful morning ladies. Ready to get to work?”</a:t>
            </a:r>
            <a:endParaRPr lang="en-US" sz="2800" i="1" dirty="0">
              <a:latin typeface="+mn-lt"/>
            </a:endParaRPr>
          </a:p>
        </p:txBody>
      </p:sp>
      <p:pic>
        <p:nvPicPr>
          <p:cNvPr id="8" name="Content Placeholder 7" descr="HPIM3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91100" y="2019300"/>
            <a:ext cx="3352800" cy="2514600"/>
          </a:xfrm>
        </p:spPr>
      </p:pic>
      <p:pic>
        <p:nvPicPr>
          <p:cNvPr id="10" name="Content Placeholder 9" descr="HPIM3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3352800" cy="34869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“Cluck!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Cluck!”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End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HPIM3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6034617" cy="4525963"/>
          </a:xfrm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Jan’s day began like all others.</a:t>
            </a:r>
            <a:endParaRPr lang="en-US" dirty="0"/>
          </a:p>
        </p:txBody>
      </p:sp>
      <p:pic>
        <p:nvPicPr>
          <p:cNvPr id="4" name="Content Placeholder 3" descr="HPIM3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447800"/>
            <a:ext cx="4731808" cy="35488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572000"/>
            <a:ext cx="7696200" cy="19812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1000" dirty="0" smtClean="0">
                <a:latin typeface="+mj-lt"/>
              </a:rPr>
              <a:t>First she woke up </a:t>
            </a:r>
          </a:p>
          <a:p>
            <a:pPr algn="ctr">
              <a:buNone/>
            </a:pPr>
            <a:r>
              <a:rPr lang="en-US" sz="11000" dirty="0" smtClean="0">
                <a:latin typeface="+mj-lt"/>
              </a:rPr>
              <a:t>and stretched her wings.</a:t>
            </a:r>
            <a:endParaRPr lang="en-US" sz="11000" dirty="0">
              <a:latin typeface="+mj-lt"/>
            </a:endParaRPr>
          </a:p>
        </p:txBody>
      </p:sp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she started her morning walk.</a:t>
            </a:r>
            <a:endParaRPr lang="en-US" dirty="0"/>
          </a:p>
        </p:txBody>
      </p:sp>
      <p:pic>
        <p:nvPicPr>
          <p:cNvPr id="4" name="Content Placeholder 3" descr="HPIM3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 strolled through the horse corral.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“Hello Maverick </a:t>
            </a:r>
          </a:p>
          <a:p>
            <a:pPr>
              <a:buNone/>
            </a:pPr>
            <a:r>
              <a:rPr lang="en-US" i="1" dirty="0" smtClean="0"/>
              <a:t>and Teddy”.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“Good morning, Jan.”</a:t>
            </a:r>
            <a:endParaRPr lang="en-US" i="1" dirty="0"/>
          </a:p>
        </p:txBody>
      </p:sp>
      <p:pic>
        <p:nvPicPr>
          <p:cNvPr id="2052" name="Picture 4" descr="C:\Users\Shannon\AppData\Local\Temp\246668_10150213715578758_519153757_7097359_204189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455303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stop was to see the goats.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“Good morning, Billy and Blaze.”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“Good morning to yourself, Jan.”</a:t>
            </a:r>
            <a:endParaRPr lang="en-US" dirty="0"/>
          </a:p>
        </p:txBody>
      </p:sp>
      <p:pic>
        <p:nvPicPr>
          <p:cNvPr id="2050" name="Picture 2" descr="C:\Users\Shannon\Desktop\goa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3784117" cy="2901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came the calf pen.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2514600" y="5029200"/>
            <a:ext cx="4038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“Good morning, Holly.”</a:t>
            </a:r>
          </a:p>
          <a:p>
            <a:pPr>
              <a:buNone/>
            </a:pPr>
            <a:r>
              <a:rPr lang="en-US" i="1" dirty="0" smtClean="0"/>
              <a:t>“Lovely morning, Jan.”</a:t>
            </a:r>
            <a:endParaRPr lang="en-US" i="1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bit farther down the line were the pigs.</a:t>
            </a:r>
            <a:endParaRPr lang="en-US" dirty="0"/>
          </a:p>
        </p:txBody>
      </p:sp>
      <p:pic>
        <p:nvPicPr>
          <p:cNvPr id="5" name="Picture Placeholder 4" descr="pi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5827" y="2174875"/>
            <a:ext cx="3302934" cy="3951288"/>
          </a:xfrm>
        </p:spPr>
      </p:pic>
      <p:sp>
        <p:nvSpPr>
          <p:cNvPr id="4" name="Tex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sz="2800" i="1" dirty="0" smtClean="0"/>
              <a:t>“Good morning, Patty.</a:t>
            </a:r>
          </a:p>
          <a:p>
            <a:pPr algn="ctr">
              <a:buNone/>
            </a:pPr>
            <a:r>
              <a:rPr lang="en-US" sz="2800" i="1" dirty="0" smtClean="0"/>
              <a:t>Greetings, Link.”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2800" i="1" dirty="0" smtClean="0"/>
              <a:t>“Fine day, Jan.”</a:t>
            </a:r>
            <a:endParaRPr lang="en-US" sz="2800" i="1" dirty="0"/>
          </a:p>
        </p:txBody>
      </p:sp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stop was the new alpaca.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“Good morning Buzz. How are you doing this fine day?”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“First rate, Jan! I’m starting to love this place.”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2440781"/>
            <a:ext cx="29845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all of her farm friends greeted, Jan headed back to her coop.</a:t>
            </a:r>
            <a:endParaRPr lang="en-US" dirty="0"/>
          </a:p>
        </p:txBody>
      </p:sp>
      <p:pic>
        <p:nvPicPr>
          <p:cNvPr id="4" name="Content Placeholder 3" descr="HPIM3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Jan’s Morning</vt:lpstr>
      <vt:lpstr>Jan’s day began like all others.</vt:lpstr>
      <vt:lpstr>Then she started her morning walk.</vt:lpstr>
      <vt:lpstr>She strolled through the horse corral.</vt:lpstr>
      <vt:lpstr>The next stop was to see the goats.</vt:lpstr>
      <vt:lpstr>Next came the calf pen.</vt:lpstr>
      <vt:lpstr>A bit farther down the line were the pigs.</vt:lpstr>
      <vt:lpstr>The last stop was the new alpaca.</vt:lpstr>
      <vt:lpstr>With all of her farm friends greeted, Jan headed back to her coop.</vt:lpstr>
      <vt:lpstr>She found all of her chicken friends awake.</vt:lpstr>
      <vt:lpstr>“Beautiful morning ladies. Ready to get to work?”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</dc:title>
  <dc:creator>Shannon</dc:creator>
  <cp:lastModifiedBy>Shannon</cp:lastModifiedBy>
  <cp:revision>21</cp:revision>
  <dcterms:created xsi:type="dcterms:W3CDTF">2011-07-30T15:40:55Z</dcterms:created>
  <dcterms:modified xsi:type="dcterms:W3CDTF">2011-07-31T02:21:47Z</dcterms:modified>
</cp:coreProperties>
</file>